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6" r:id="rId6"/>
    <p:sldId id="265" r:id="rId7"/>
    <p:sldId id="263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6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7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04D5-7C3A-4DB8-B6A3-B546BC2D140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pc.ge/pdf/msubuqi_avt_eleq_sheketeb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.emis.g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 smtClean="0"/>
              <a:t>მსუბუქი ავტომობილების ელექტრო და ელექტრული სისტემების  შეკეთება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ka-GE" sz="2800" b="1" dirty="0" smtClean="0"/>
              <a:t>აკაკი წერეთლის სახელმწიფო უნივერსიტეტი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9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თეორიული მასალის სანახავად გადადით ლინკზე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http://kpc.ge/pdf/msubuqi_avt_eleq_sheketeba.pdf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/>
              <a:t>მსუბუქი ავტომობილების </a:t>
            </a:r>
            <a:r>
              <a:rPr lang="ka-GE" b="1" dirty="0" smtClean="0"/>
              <a:t>ელექტრო და ელექტრული სისტემების </a:t>
            </a:r>
            <a:r>
              <a:rPr lang="ka-GE" b="1" dirty="0"/>
              <a:t>შეკეთება</a:t>
            </a:r>
            <a:endParaRPr lang="en-US" b="1" dirty="0"/>
          </a:p>
        </p:txBody>
      </p:sp>
      <p:pic>
        <p:nvPicPr>
          <p:cNvPr id="4" name="Picture 2" descr="მომსახურება – NewAutoMo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" y="1847069"/>
            <a:ext cx="6736963" cy="45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0514" y="1690688"/>
            <a:ext cx="47036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ka-GE" sz="2400" b="1" dirty="0">
                <a:ea typeface="Times New Roman" panose="02020603050405020304" pitchFamily="18" charset="0"/>
                <a:cs typeface="Sylfaen" panose="010A0502050306030303" pitchFamily="18" charset="0"/>
              </a:rPr>
              <a:t>დაშვების წინაპირობა:   </a:t>
            </a:r>
            <a:r>
              <a:rPr lang="ka-GE" sz="2400" b="1" dirty="0">
                <a:solidFill>
                  <a:srgbClr val="FF000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საბაზო  განათლება. </a:t>
            </a:r>
            <a:endParaRPr lang="en-US" sz="24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2020 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წლის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 მაის</a:t>
            </a:r>
            <a:r>
              <a:rPr lang="ka-GE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იდან</a:t>
            </a:r>
            <a:r>
              <a:rPr lang="ka-GE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10 აგვისტოს 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ჩათვლით: აკაკი წერეთლის სახელმწიფო უნივერსიტეტის I კორპუსი, ოთახი №1107; რესურსცენტრებში ან ელექტრონული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ონლაინ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www.vet.emis.ge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ვებგვერდის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მეშვეობით</a:t>
            </a:r>
            <a:r>
              <a:rPr lang="ka-GE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a-GE" sz="2000" b="1" dirty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რეგისტრაციის დროს საჭიროა პირადობის </a:t>
            </a:r>
            <a:r>
              <a:rPr lang="ka-GE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მოწმობა.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a-GE" sz="2400" b="1" dirty="0">
                <a:solidFill>
                  <a:srgbClr val="00206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ტესტირების წარმატებით გავლის შემდეგ სწავლება </a:t>
            </a:r>
            <a:r>
              <a:rPr lang="ka-GE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უფასოა.</a:t>
            </a:r>
            <a:endParaRPr lang="en-US" sz="2400" dirty="0">
              <a:solidFill>
                <a:srgbClr val="00206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222" y="98474"/>
            <a:ext cx="8693833" cy="703384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ka-GE" b="1" dirty="0" smtClean="0"/>
              <a:t>კურსდამთავრებული შეძლებს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778"/>
            <a:ext cx="10515600" cy="518418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</a:rPr>
              <a:t>წაიკითხოს ელექტრონული </a:t>
            </a:r>
            <a:r>
              <a:rPr lang="en-US" b="1" dirty="0" smtClean="0">
                <a:solidFill>
                  <a:srgbClr val="7030A0"/>
                </a:solidFill>
              </a:rPr>
              <a:t>ნახაზები;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გამოიყენოს სარჩილავი </a:t>
            </a:r>
            <a:r>
              <a:rPr lang="en-US" b="1" dirty="0" smtClean="0">
                <a:solidFill>
                  <a:srgbClr val="7030A0"/>
                </a:solidFill>
              </a:rPr>
              <a:t>სადგური;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საჭის მექანიზმის ელექტრონული მართვის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ძრავას ჰაერით და საწვავით კვების ელექტრონული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ძრავას შეზეთვა-გაგრილების ელექტრონული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უსაფრთხოებისა და გატაცების საწინააღმდეგო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 </a:t>
            </a:r>
          </a:p>
          <a:p>
            <a:pPr lvl="0"/>
            <a:r>
              <a:rPr lang="ka-GE" b="1" dirty="0" smtClean="0">
                <a:solidFill>
                  <a:srgbClr val="7030A0"/>
                </a:solidFill>
              </a:rPr>
              <a:t>განახორციელოს ელექტრო </a:t>
            </a:r>
            <a:r>
              <a:rPr lang="ka-GE" b="1" dirty="0">
                <a:solidFill>
                  <a:srgbClr val="7030A0"/>
                </a:solidFill>
              </a:rPr>
              <a:t>და ჰიბრიდული ავტომობილების </a:t>
            </a:r>
            <a:r>
              <a:rPr lang="ka-GE" b="1" dirty="0" smtClean="0">
                <a:solidFill>
                  <a:srgbClr val="7030A0"/>
                </a:solidFill>
              </a:rPr>
              <a:t>სერვისი. 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195754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ka-GE" b="1" dirty="0"/>
              <a:t>მსუბუქი ავტომობილების ელექტრო და ელექტრული სისტემების შეკეთება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6" y="1847442"/>
            <a:ext cx="5437802" cy="4426749"/>
          </a:xfrm>
          <a:prstGeom prst="rect">
            <a:avLst/>
          </a:prstGeom>
        </p:spPr>
      </p:pic>
      <p:pic>
        <p:nvPicPr>
          <p:cNvPr id="4" name="Рисунок 6" descr="C:\Users\jumber.chogovadze\Desktop\diagnostika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7442"/>
            <a:ext cx="5777132" cy="442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362" y="309489"/>
            <a:ext cx="9777047" cy="886265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ka-GE" sz="3200" b="1" dirty="0" smtClean="0"/>
              <a:t>სწავლება ჩატარდება განახლებულ კომპიუტერებით აღჭურვილ აუდიტორიებში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665" t="20738" r="43759" b="31255"/>
          <a:stretch/>
        </p:blipFill>
        <p:spPr bwMode="auto">
          <a:xfrm>
            <a:off x="211015" y="2182275"/>
            <a:ext cx="5613010" cy="3613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8814" t="21652" r="40705" b="30762"/>
          <a:stretch/>
        </p:blipFill>
        <p:spPr bwMode="auto">
          <a:xfrm>
            <a:off x="6231988" y="2182276"/>
            <a:ext cx="5753686" cy="364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4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702" y="112542"/>
            <a:ext cx="9636370" cy="1146211"/>
          </a:xfrm>
          <a:prstGeom prst="rect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პრაქტიკულ უნარ-ჩვევებს დახვეწენ თანამედროვე ტექნიკით აღჭურვილ ლაბორატორიებში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127" t="24095" r="41354" b="31126"/>
          <a:stretch/>
        </p:blipFill>
        <p:spPr bwMode="auto">
          <a:xfrm>
            <a:off x="175848" y="2039816"/>
            <a:ext cx="6035039" cy="35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8173" t="21651" r="47907" b="31159"/>
          <a:stretch/>
        </p:blipFill>
        <p:spPr bwMode="auto">
          <a:xfrm>
            <a:off x="6372666" y="2039816"/>
            <a:ext cx="5472331" cy="35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2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2543"/>
            <a:ext cx="10556631" cy="886263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ka-GE" sz="3200" b="1" dirty="0" smtClean="0"/>
              <a:t>სწავლების პროცესში გამოყენებული იქნება უახლესი სადიაგნოსტიკო აპარატურა და ხელსაწყოები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333" t="21351" r="40866" b="30497"/>
          <a:stretch/>
        </p:blipFill>
        <p:spPr bwMode="auto">
          <a:xfrm>
            <a:off x="5345723" y="3727938"/>
            <a:ext cx="5669280" cy="3024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3443" t="21352" r="45418" b="30821"/>
          <a:stretch/>
        </p:blipFill>
        <p:spPr bwMode="auto">
          <a:xfrm>
            <a:off x="5345724" y="1118480"/>
            <a:ext cx="5317588" cy="2454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124" t="20228" r="37062" b="12011"/>
          <a:stretch/>
        </p:blipFill>
        <p:spPr>
          <a:xfrm>
            <a:off x="655319" y="1565080"/>
            <a:ext cx="3488789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98475"/>
            <a:ext cx="11633982" cy="2152356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ka-GE" sz="3200" b="1" dirty="0" smtClean="0"/>
              <a:t>კურსდამთავრებული შეიძლება დასაქმდეს 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ავტოსერვისის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მექანიკოსად, 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ელექტრიკოსად, </a:t>
            </a:r>
            <a:r>
              <a:rPr lang="en-GB" sz="3200" b="1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დიაგნოსტიკოსად</a:t>
            </a:r>
            <a:r>
              <a:rPr lang="ka-GE" sz="3200" b="1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ან გახსნას საკუთარი ავტოსარემონტო საწარმო ავტომობილების ელექტრომოწყობილების შესაკეთებლად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994"/>
          <a:stretch/>
        </p:blipFill>
        <p:spPr>
          <a:xfrm>
            <a:off x="6752492" y="2628460"/>
            <a:ext cx="5233182" cy="3751384"/>
          </a:xfrm>
          <a:prstGeom prst="rect">
            <a:avLst/>
          </a:prstGeom>
        </p:spPr>
      </p:pic>
      <p:pic>
        <p:nvPicPr>
          <p:cNvPr id="1026" name="Picture 2" descr="Commersant.ge | ტექდათვალიერებისთვის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628460"/>
            <a:ext cx="5905994" cy="3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248" y="169817"/>
            <a:ext cx="11211951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ka-GE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სასწავლო ლაბორატორია აღჭურვილია ორი ხარიხა ამწით, ერთი მაკრატელა ამწით და ორი სარემონტო ორმოთი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032" t="21652" r="41825" b="31081"/>
          <a:stretch/>
        </p:blipFill>
        <p:spPr bwMode="auto">
          <a:xfrm>
            <a:off x="209006" y="1802674"/>
            <a:ext cx="5603965" cy="4323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8654" t="21051" r="40865" b="31090"/>
          <a:stretch/>
        </p:blipFill>
        <p:spPr bwMode="auto">
          <a:xfrm>
            <a:off x="5943601" y="2220685"/>
            <a:ext cx="6048102" cy="390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9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169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მსუბუქი ავტომობილების ელექტრო და ელექტრული სისტემების  შეკეთება</vt:lpstr>
      <vt:lpstr>მსუბუქი ავტომობილების ელექტრო და ელექტრული სისტემების შეკეთება</vt:lpstr>
      <vt:lpstr>კურსდამთავრებული შეძლებს</vt:lpstr>
      <vt:lpstr>მსუბუქი ავტომობილების ელექტრო და ელექტრული სისტემების შეკეთება</vt:lpstr>
      <vt:lpstr>სწავლება ჩატარდება განახლებულ კომპიუტერებით აღჭურვილ აუდიტორიებში</vt:lpstr>
      <vt:lpstr>PowerPoint Presentation</vt:lpstr>
      <vt:lpstr>სწავლების პროცესში გამოყენებული იქნება უახლესი სადიაგნოსტიკო აპარატურა და ხელსაწყოები</vt:lpstr>
      <vt:lpstr>კურსდამთავრებული შეიძლება დასაქმდეს ავტოსერვისის მექანიკოსად, ელექტრიკოსად, დიაგნოსტიკოსად ან გახსნას საკუთარი ავტოსარემონტო საწარმო ავტომობილების ელექტრომოწყობილების შესაკეთებლად</vt:lpstr>
      <vt:lpstr>PowerPoint Presentation</vt:lpstr>
      <vt:lpstr>თეორიული მასალის სანახავად გადადით ლინკზე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სავალი ნაწილის შეკეთება</dc:title>
  <dc:creator>Windows User</dc:creator>
  <cp:lastModifiedBy>user</cp:lastModifiedBy>
  <cp:revision>32</cp:revision>
  <dcterms:created xsi:type="dcterms:W3CDTF">2020-05-07T18:52:08Z</dcterms:created>
  <dcterms:modified xsi:type="dcterms:W3CDTF">2020-06-02T04:41:28Z</dcterms:modified>
</cp:coreProperties>
</file>