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58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6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2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3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1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1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6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4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6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2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9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2E17D-EEBC-4C09-84BE-9EE8D8A75F3E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071EF-70F4-4B81-BA5D-FAB15AF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6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საავტომობილო გზების მშენებლობა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/>
              <a:t>აკაკი წერეთლის სახელმწიფო უნივერსიტეტი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5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845127"/>
            <a:ext cx="11014364" cy="5694218"/>
          </a:xfrm>
        </p:spPr>
        <p:txBody>
          <a:bodyPr>
            <a:normAutofit/>
          </a:bodyPr>
          <a:lstStyle/>
          <a:p>
            <a:pPr lvl="0"/>
            <a:r>
              <a:rPr lang="ka-GE" b="1" dirty="0"/>
              <a:t>დაშვების წინაპირობა</a:t>
            </a:r>
            <a:r>
              <a:rPr lang="en-US" b="1" dirty="0"/>
              <a:t>:</a:t>
            </a:r>
            <a:endParaRPr lang="en-US" dirty="0"/>
          </a:p>
          <a:p>
            <a:pPr lvl="0"/>
            <a:r>
              <a:rPr lang="ka-GE" dirty="0"/>
              <a:t>საბაზო განათლება</a:t>
            </a:r>
            <a:endParaRPr lang="en-US" dirty="0"/>
          </a:p>
          <a:p>
            <a:pPr lvl="0"/>
            <a:r>
              <a:rPr lang="ka-GE" dirty="0"/>
              <a:t>მინიმალური ასაკი 18 წელი.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ka-GE" b="1" dirty="0"/>
              <a:t>დასაქმების სფერო და შესაძლებლობები</a:t>
            </a:r>
            <a:endParaRPr lang="en-US" dirty="0"/>
          </a:p>
          <a:p>
            <a:r>
              <a:rPr lang="ka-GE" dirty="0"/>
              <a:t>,,საავტომობილო გზების მშენებლობის“ პროგრამის გავლის შემდეგ პირს შეუძლია დასაქმდეს ნებისმიერ სახელმწიფო ან კერძო ორგანიზაციაში, რომელთა</a:t>
            </a:r>
            <a:r>
              <a:rPr lang="en-US" dirty="0"/>
              <a:t>  </a:t>
            </a:r>
            <a:r>
              <a:rPr lang="ka-GE" dirty="0"/>
              <a:t>საქმიანობაც</a:t>
            </a:r>
            <a:r>
              <a:rPr lang="en-US" dirty="0"/>
              <a:t>  </a:t>
            </a:r>
            <a:r>
              <a:rPr lang="ka-GE" dirty="0"/>
              <a:t>დაკავშირებული იქნება გზების მშენებლობასთან, რეაბილიტაციასა</a:t>
            </a:r>
            <a:r>
              <a:rPr lang="en-US" dirty="0"/>
              <a:t>  </a:t>
            </a:r>
            <a:r>
              <a:rPr lang="ka-GE" dirty="0"/>
              <a:t>და ექსპლუატაციასთან.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5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საავტომობილო გზების მშენებლობა</a:t>
            </a:r>
            <a:endParaRPr lang="en-US" dirty="0"/>
          </a:p>
        </p:txBody>
      </p:sp>
      <p:pic>
        <p:nvPicPr>
          <p:cNvPr id="1026" name="Picture 2" descr="სწავლა – კოლეჯი ბლექსი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68" y="2353469"/>
            <a:ext cx="3909146" cy="3257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56509"/>
            <a:ext cx="6567768" cy="4381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2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575811"/>
              </p:ext>
            </p:extLst>
          </p:nvPr>
        </p:nvGraphicFramePr>
        <p:xfrm>
          <a:off x="558268" y="762000"/>
          <a:ext cx="11121113" cy="576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75364">
                  <a:extLst>
                    <a:ext uri="{9D8B030D-6E8A-4147-A177-3AD203B41FA5}">
                      <a16:colId xmlns:a16="http://schemas.microsoft.com/office/drawing/2014/main" xmlns="" val="3151599790"/>
                    </a:ext>
                  </a:extLst>
                </a:gridCol>
                <a:gridCol w="107587">
                  <a:extLst>
                    <a:ext uri="{9D8B030D-6E8A-4147-A177-3AD203B41FA5}">
                      <a16:colId xmlns:a16="http://schemas.microsoft.com/office/drawing/2014/main" xmlns="" val="2304051753"/>
                    </a:ext>
                  </a:extLst>
                </a:gridCol>
                <a:gridCol w="107587">
                  <a:extLst>
                    <a:ext uri="{9D8B030D-6E8A-4147-A177-3AD203B41FA5}">
                      <a16:colId xmlns:a16="http://schemas.microsoft.com/office/drawing/2014/main" xmlns="" val="2716020323"/>
                    </a:ext>
                  </a:extLst>
                </a:gridCol>
                <a:gridCol w="730575">
                  <a:extLst>
                    <a:ext uri="{9D8B030D-6E8A-4147-A177-3AD203B41FA5}">
                      <a16:colId xmlns:a16="http://schemas.microsoft.com/office/drawing/2014/main" xmlns="" val="594951429"/>
                    </a:ext>
                  </a:extLst>
                </a:gridCol>
              </a:tblGrid>
              <a:tr h="452711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ზოგადი  მოდულები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22600079"/>
                  </a:ext>
                </a:extLst>
              </a:tr>
              <a:tr h="3760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მოდულისდასახელება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5461543"/>
                  </a:ext>
                </a:extLst>
              </a:tr>
              <a:tr h="3801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ინფორმაციულიწიგნიერება 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5923869"/>
                  </a:ext>
                </a:extLst>
              </a:tr>
              <a:tr h="3801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უცხოური ენა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4327876"/>
                  </a:ext>
                </a:extLst>
              </a:tr>
              <a:tr h="3801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რაოდენობრივი წიგნიერება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8669211"/>
                  </a:ext>
                </a:extLst>
              </a:tr>
              <a:tr h="3801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ინტერპერსონალური კომუნიკაცია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2228413"/>
                  </a:ext>
                </a:extLst>
              </a:tr>
              <a:tr h="3801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მეწარმეობა 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84922703"/>
                  </a:ext>
                </a:extLst>
              </a:tr>
              <a:tr h="38014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59781673"/>
                  </a:ext>
                </a:extLst>
              </a:tr>
              <a:tr h="38014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საერთო პროფესიული მოდულები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2344248"/>
                  </a:ext>
                </a:extLst>
              </a:tr>
              <a:tr h="37602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მოდულისდასახელება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0906198"/>
                  </a:ext>
                </a:extLst>
              </a:tr>
              <a:tr h="38014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საინჟინრო გრაფიკა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2967827"/>
                  </a:ext>
                </a:extLst>
              </a:tr>
              <a:tr h="38014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გეოდეზიის საფუძვლები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1342677"/>
                  </a:ext>
                </a:extLst>
              </a:tr>
              <a:tr h="38014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გაცნობითი პრაქტიკა საგზაო მშენებლობაში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0615383"/>
                  </a:ext>
                </a:extLst>
              </a:tr>
              <a:tr h="38014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მიწის ვაკისის მოწყობა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935561"/>
                  </a:ext>
                </a:extLst>
              </a:tr>
              <a:tr h="38014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მეტროლოგია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042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79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046459"/>
              </p:ext>
            </p:extLst>
          </p:nvPr>
        </p:nvGraphicFramePr>
        <p:xfrm>
          <a:off x="530558" y="1011379"/>
          <a:ext cx="11134969" cy="5250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5198">
                  <a:extLst>
                    <a:ext uri="{9D8B030D-6E8A-4147-A177-3AD203B41FA5}">
                      <a16:colId xmlns:a16="http://schemas.microsoft.com/office/drawing/2014/main" xmlns="" val="3780051400"/>
                    </a:ext>
                  </a:extLst>
                </a:gridCol>
                <a:gridCol w="107794">
                  <a:extLst>
                    <a:ext uri="{9D8B030D-6E8A-4147-A177-3AD203B41FA5}">
                      <a16:colId xmlns:a16="http://schemas.microsoft.com/office/drawing/2014/main" xmlns="" val="1426346333"/>
                    </a:ext>
                  </a:extLst>
                </a:gridCol>
                <a:gridCol w="731977">
                  <a:extLst>
                    <a:ext uri="{9D8B030D-6E8A-4147-A177-3AD203B41FA5}">
                      <a16:colId xmlns:a16="http://schemas.microsoft.com/office/drawing/2014/main" xmlns="" val="1966484082"/>
                    </a:ext>
                  </a:extLst>
                </a:gridCol>
              </a:tblGrid>
              <a:tr h="47735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კონცენტრაცია - საავტომობილო გზების მშენებლობა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8818129"/>
                  </a:ext>
                </a:extLst>
              </a:tr>
              <a:tr h="4773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ka-GE" sz="2000" dirty="0">
                          <a:effectLst/>
                        </a:rPr>
                        <a:t>საავტომობილო გზების მშენებლის სამუშაო ადგილის/პროცესის ორგანიზება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2063867"/>
                  </a:ext>
                </a:extLst>
              </a:tr>
              <a:tr h="4773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უსაფრთხოს სამუშაოგარემოსუზრუნველყოფაგზებისმშენებლობისდროს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4491325"/>
                  </a:ext>
                </a:extLst>
              </a:tr>
              <a:tr h="4773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ka-GE" sz="2000" dirty="0">
                          <a:effectLst/>
                        </a:rPr>
                        <a:t>საგზაოსაფარისმოწყობა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7484788"/>
                  </a:ext>
                </a:extLst>
              </a:tr>
              <a:tr h="4773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ka-GE" sz="2000" dirty="0">
                          <a:effectLst/>
                        </a:rPr>
                        <a:t>არსებული საავტომობილო გზების ექსპლუატაცია - რეაბილიტაცია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5182988"/>
                  </a:ext>
                </a:extLst>
              </a:tr>
              <a:tr h="4773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პრაქტიკული პროექტი საავტომობილო გზის მშენებლობაში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6805497"/>
                  </a:ext>
                </a:extLst>
              </a:tr>
              <a:tr h="47735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70184324"/>
                  </a:ext>
                </a:extLst>
              </a:tr>
              <a:tr h="477352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არჩევითი მოდულები - საავტომობილო გზების მშენებლობა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8679810"/>
                  </a:ext>
                </a:extLst>
              </a:tr>
              <a:tr h="4773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ka-GE" sz="2000" dirty="0">
                          <a:effectLst/>
                        </a:rPr>
                        <a:t>საგზაო სამშენებლო სამუშაოების შეფასება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3732600"/>
                  </a:ext>
                </a:extLst>
              </a:tr>
              <a:tr h="4773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a-GE" sz="2000" dirty="0">
                          <a:effectLst/>
                        </a:rPr>
                        <a:t>საინჟინრო კომპიუტერული გრაფიკაAutoCad-1(2d LT)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3879935"/>
                  </a:ext>
                </a:extLst>
              </a:tr>
              <a:tr h="4773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ka-GE" sz="2000" dirty="0">
                          <a:effectLst/>
                        </a:rPr>
                        <a:t>საგზაო სამშენებლო დოკუმენტაციის წარმოება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0391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882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საავტომობილო გზების მშენებლობა</a:t>
            </a:r>
            <a:endParaRPr lang="en-US" dirty="0"/>
          </a:p>
        </p:txBody>
      </p:sp>
      <p:pic>
        <p:nvPicPr>
          <p:cNvPr id="2050" name="Picture 2" descr="რიკოთის საუღელტეხილო გზის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927" y="1690688"/>
            <a:ext cx="7508404" cy="499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57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54" y="365125"/>
            <a:ext cx="9968345" cy="452293"/>
          </a:xfrm>
        </p:spPr>
        <p:txBody>
          <a:bodyPr>
            <a:noAutofit/>
          </a:bodyPr>
          <a:lstStyle/>
          <a:p>
            <a:r>
              <a:rPr lang="ka-GE" sz="3200" dirty="0" smtClean="0"/>
              <a:t>სწავლის შედეგები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2147456"/>
            <a:ext cx="11998037" cy="444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8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საავტომობილო გზების მშენებლობა</a:t>
            </a:r>
            <a:endParaRPr lang="en-US" dirty="0"/>
          </a:p>
        </p:txBody>
      </p:sp>
      <p:pic>
        <p:nvPicPr>
          <p:cNvPr id="3074" name="Picture 2" descr="სამტრედია-გრიგოლეთის საავტომობილო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473" y="1690688"/>
            <a:ext cx="7765085" cy="516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133</Words>
  <Application>Microsoft Office PowerPoint</Application>
  <PresentationFormat>Custom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საავტომობილო გზების მშენებლობა</vt:lpstr>
      <vt:lpstr>PowerPoint Presentation</vt:lpstr>
      <vt:lpstr>საავტომობილო გზების მშენებლობა</vt:lpstr>
      <vt:lpstr>PowerPoint Presentation</vt:lpstr>
      <vt:lpstr>PowerPoint Presentation</vt:lpstr>
      <vt:lpstr>საავტომობილო გზების მშენებლობა</vt:lpstr>
      <vt:lpstr>სწავლის შედეგები</vt:lpstr>
      <vt:lpstr>საავტომობილო გზების მშენებლობა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საავტომობილო გზების მშენებლობა</dc:title>
  <dc:creator>Windows User</dc:creator>
  <cp:lastModifiedBy>user</cp:lastModifiedBy>
  <cp:revision>7</cp:revision>
  <dcterms:created xsi:type="dcterms:W3CDTF">2020-05-07T18:36:07Z</dcterms:created>
  <dcterms:modified xsi:type="dcterms:W3CDTF">2020-06-02T04:44:19Z</dcterms:modified>
</cp:coreProperties>
</file>